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49FF"/>
    <a:srgbClr val="0000FF"/>
    <a:srgbClr val="FF4200"/>
    <a:srgbClr val="3F90FE"/>
    <a:srgbClr val="D1E5FE"/>
    <a:srgbClr val="3D93FF"/>
    <a:srgbClr val="FF66FF"/>
    <a:srgbClr val="D60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9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BA8F8D83-A0C2-462F-9247-CE6A05C8BD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2025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2CD63FF-8FC4-4C99-9181-F6D5116D2BB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A736E-13AC-4B98-9A3F-9DD0991D7975}" type="datetimeFigureOut">
              <a:rPr lang="ko-KR" altLang="en-US" smtClean="0"/>
              <a:t>2025-03-28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F507D62-1577-487D-94BA-B9488C2970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D3F0F76-0AAE-40A0-9F97-A5EEF6A348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C34F6-7AF4-4008-8D9F-39B5BBD0CBE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33138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인천아트플랫폼 </a:t>
            </a:r>
            <a:r>
              <a:rPr lang="en-US" altLang="ko-KR"/>
              <a:t>2025 </a:t>
            </a:r>
            <a:r>
              <a:rPr lang="ko-KR" altLang="en-US"/>
              <a:t>인천 청년예술가 스튜디오 지원사업 신청 </a:t>
            </a:r>
            <a:r>
              <a:rPr lang="en-US" altLang="ko-KR"/>
              <a:t>- </a:t>
            </a:r>
            <a:r>
              <a:rPr lang="ko-KR" altLang="en-US"/>
              <a:t>시각예술부문 예술가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DA5EC-89C7-493A-A14E-F35B809AF6A5}" type="datetimeFigureOut">
              <a:rPr lang="ko-KR" altLang="en-US" smtClean="0"/>
              <a:pPr/>
              <a:t>2025-03-28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98FA3-63AC-4F2C-B3EF-508789ACC6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7177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659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A3D1251-ED69-422B-94D3-E744F546F8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8" r="-1700"/>
          <a:stretch/>
        </p:blipFill>
        <p:spPr>
          <a:xfrm>
            <a:off x="7708032" y="120070"/>
            <a:ext cx="1300596" cy="4803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357EA5-757E-4DCA-95E0-4F107953005F}"/>
              </a:ext>
            </a:extLst>
          </p:cNvPr>
          <p:cNvSpPr txBox="1"/>
          <p:nvPr userDrawn="1"/>
        </p:nvSpPr>
        <p:spPr>
          <a:xfrm>
            <a:off x="118537" y="129306"/>
            <a:ext cx="63001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>
                <a:latin typeface="+mj-ea"/>
                <a:ea typeface="+mj-ea"/>
              </a:rPr>
              <a:t>2025 </a:t>
            </a:r>
            <a:r>
              <a:rPr lang="ko-KR" altLang="en-US" sz="1050" b="1" dirty="0">
                <a:latin typeface="+mj-ea"/>
                <a:ea typeface="+mj-ea"/>
              </a:rPr>
              <a:t>인천아트플랫폼 예술창작공간 </a:t>
            </a:r>
            <a:r>
              <a:rPr lang="en-US" altLang="ko-KR" sz="1050" b="1" dirty="0">
                <a:latin typeface="+mj-ea"/>
                <a:ea typeface="+mj-ea"/>
              </a:rPr>
              <a:t>〈</a:t>
            </a:r>
            <a:r>
              <a:rPr lang="ko-KR" altLang="en-US" sz="1050" b="1" dirty="0">
                <a:latin typeface="+mj-ea"/>
                <a:ea typeface="+mj-ea"/>
              </a:rPr>
              <a:t>인천 청년예술가 스튜디오 지원사업</a:t>
            </a:r>
            <a:r>
              <a:rPr lang="en-US" altLang="ko-KR" sz="1050" b="1" dirty="0">
                <a:latin typeface="+mj-ea"/>
                <a:ea typeface="+mj-ea"/>
              </a:rPr>
              <a:t>〉</a:t>
            </a:r>
            <a:r>
              <a:rPr lang="ko-KR" altLang="en-US" sz="1050" b="1" dirty="0">
                <a:latin typeface="+mj-ea"/>
                <a:ea typeface="+mj-ea"/>
              </a:rPr>
              <a:t> 공모 신청 </a:t>
            </a:r>
            <a:r>
              <a:rPr lang="en-US" altLang="ko-KR" sz="1050" b="1" dirty="0">
                <a:latin typeface="+mj-ea"/>
                <a:ea typeface="+mj-ea"/>
              </a:rPr>
              <a:t>- </a:t>
            </a:r>
            <a:r>
              <a:rPr lang="ko-KR" altLang="en-US" sz="1050" b="1" dirty="0">
                <a:latin typeface="+mj-ea"/>
                <a:ea typeface="+mj-ea"/>
              </a:rPr>
              <a:t>공연예술부문</a:t>
            </a:r>
          </a:p>
        </p:txBody>
      </p:sp>
    </p:spTree>
    <p:extLst>
      <p:ext uri="{BB962C8B-B14F-4D97-AF65-F5344CB8AC3E}">
        <p14:creationId xmlns:p14="http://schemas.microsoft.com/office/powerpoint/2010/main" val="396628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124365" y="1196752"/>
            <a:ext cx="6465231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800" b="1" dirty="0"/>
              <a:t>2025 </a:t>
            </a:r>
            <a:r>
              <a:rPr lang="ko-KR" altLang="en-US" sz="2800" b="1" dirty="0"/>
              <a:t>인천아트플랫폼 예술창작공간</a:t>
            </a:r>
            <a:endParaRPr lang="en-US" altLang="ko-KR" sz="2800" b="1" dirty="0"/>
          </a:p>
          <a:p>
            <a:pPr algn="ctr"/>
            <a:r>
              <a:rPr lang="en-US" altLang="ko-KR" sz="2800" b="1" dirty="0">
                <a:latin typeface="+mj-ea"/>
                <a:ea typeface="+mj-ea"/>
              </a:rPr>
              <a:t>〈</a:t>
            </a:r>
            <a:r>
              <a:rPr lang="ko-KR" altLang="en-US" sz="2800" b="1" dirty="0">
                <a:latin typeface="+mj-ea"/>
                <a:ea typeface="+mj-ea"/>
              </a:rPr>
              <a:t>인천 청년예술가 스튜디오 지원사업</a:t>
            </a:r>
            <a:r>
              <a:rPr lang="en-US" altLang="ko-KR" sz="2800" b="1" dirty="0">
                <a:latin typeface="+mj-ea"/>
                <a:ea typeface="+mj-ea"/>
              </a:rPr>
              <a:t>〉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endParaRPr lang="en-US" altLang="ko-KR" sz="2800" b="1" dirty="0">
              <a:latin typeface="+mj-ea"/>
              <a:ea typeface="+mj-ea"/>
            </a:endParaRPr>
          </a:p>
          <a:p>
            <a:pPr algn="ctr"/>
            <a:r>
              <a:rPr lang="ko-KR" altLang="en-US" sz="2800" b="1" dirty="0">
                <a:latin typeface="+mn-ea"/>
              </a:rPr>
              <a:t>입주 예술가 모집 공모</a:t>
            </a:r>
            <a:endParaRPr lang="en-US" altLang="ko-KR" sz="2800" b="1" dirty="0">
              <a:latin typeface="+mn-ea"/>
            </a:endParaRPr>
          </a:p>
          <a:p>
            <a:pPr algn="ctr"/>
            <a:endParaRPr lang="en-US" altLang="ko-KR" sz="2800" b="1" dirty="0"/>
          </a:p>
          <a:p>
            <a:pPr algn="ctr"/>
            <a:r>
              <a:rPr lang="ko-KR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공연예술부문</a:t>
            </a:r>
            <a:endParaRPr lang="ko-KR" altLang="en-US" sz="2800" dirty="0"/>
          </a:p>
          <a:p>
            <a:pPr algn="ctr"/>
            <a:r>
              <a:rPr lang="ko-KR" altLang="en-US" sz="2800" b="1" dirty="0"/>
              <a:t>포트폴리오 접수</a:t>
            </a:r>
            <a:endParaRPr lang="en-US" altLang="ko-KR" sz="2800" b="1" dirty="0"/>
          </a:p>
        </p:txBody>
      </p:sp>
      <p:cxnSp>
        <p:nvCxnSpPr>
          <p:cNvPr id="6" name="직선 연결선 5"/>
          <p:cNvCxnSpPr>
            <a:cxnSpLocks/>
            <a:stCxn id="5" idx="1"/>
            <a:endCxn id="5" idx="3"/>
          </p:cNvCxnSpPr>
          <p:nvPr/>
        </p:nvCxnSpPr>
        <p:spPr>
          <a:xfrm>
            <a:off x="1124365" y="2535580"/>
            <a:ext cx="6465231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0"/>
            <a:ext cx="5868144" cy="1453539"/>
          </a:xfrm>
          <a:prstGeom prst="rect">
            <a:avLst/>
          </a:prstGeom>
          <a:solidFill>
            <a:srgbClr val="C249FF"/>
          </a:solidFill>
          <a:ln>
            <a:solidFill>
              <a:srgbClr val="C249FF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u="sng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요령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 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작성 시 해당 안내 문구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보라색 박스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Arial" pitchFamily="34" charset="0"/>
              </a:rPr>
              <a:t> 삭제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구분에 맞춰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자유형식</a:t>
            </a:r>
            <a:r>
              <a:rPr lang="ko-KR" altLang="en-US" sz="800" b="1" dirty="0">
                <a:latin typeface="+mn-ea"/>
                <a:cs typeface="Arial" pitchFamily="34" charset="0"/>
              </a:rPr>
              <a:t>으로 기술하되 구분 없이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표지 포함  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총 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페이지 이내</a:t>
            </a:r>
            <a:r>
              <a:rPr lang="en-US" altLang="ko-KR" sz="8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초과 제출 시 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페이지 이내만 심사에 반영</a:t>
            </a:r>
            <a:r>
              <a:rPr lang="en-US" altLang="ko-KR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해당 파일 작성 후 </a:t>
            </a:r>
            <a:r>
              <a:rPr lang="en-US" altLang="ko-KR" sz="800" b="1" dirty="0">
                <a:latin typeface="+mn-ea"/>
                <a:cs typeface="Arial" pitchFamily="34" charset="0"/>
              </a:rPr>
              <a:t>PDF</a:t>
            </a:r>
            <a:r>
              <a:rPr lang="ko-KR" altLang="en-US" sz="800" b="1" dirty="0">
                <a:latin typeface="+mn-ea"/>
                <a:cs typeface="Arial" pitchFamily="34" charset="0"/>
              </a:rPr>
              <a:t>로 변환하여 최종제출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총 용량 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20MB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이내 업로드 가능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시각예술부문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공연예술부문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>
                <a:latin typeface="+mn-ea"/>
                <a:cs typeface="Arial" pitchFamily="34" charset="0"/>
              </a:rPr>
              <a:t>다원예술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>
                <a:latin typeface="+mn-ea"/>
                <a:cs typeface="Arial" pitchFamily="34" charset="0"/>
              </a:rPr>
              <a:t>예술이론 부문</a:t>
            </a:r>
            <a:r>
              <a:rPr lang="en-US" altLang="ko-KR" sz="800" b="1" dirty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>
                <a:latin typeface="+mn-ea"/>
                <a:cs typeface="Arial" pitchFamily="34" charset="0"/>
              </a:rPr>
              <a:t>선택 후 각 양식에 맞춰 기입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작품 이미지 </a:t>
            </a:r>
            <a:r>
              <a:rPr lang="en-US" altLang="ko-KR" sz="800" b="1" dirty="0">
                <a:latin typeface="+mn-ea"/>
                <a:cs typeface="Arial" pitchFamily="34" charset="0"/>
              </a:rPr>
              <a:t>·</a:t>
            </a:r>
            <a:r>
              <a:rPr lang="ko-KR" altLang="en-US" sz="800" b="1" dirty="0">
                <a:latin typeface="+mn-ea"/>
                <a:cs typeface="Arial" pitchFamily="34" charset="0"/>
              </a:rPr>
              <a:t> 동영상 링크</a:t>
            </a:r>
            <a:r>
              <a:rPr lang="en-US" altLang="ko-KR" sz="800" b="1" dirty="0">
                <a:latin typeface="+mn-ea"/>
                <a:cs typeface="Arial" pitchFamily="34" charset="0"/>
              </a:rPr>
              <a:t> · </a:t>
            </a:r>
            <a:r>
              <a:rPr lang="ko-KR" altLang="en-US" sz="800" b="1" dirty="0">
                <a:latin typeface="+mn-ea"/>
                <a:cs typeface="Arial" pitchFamily="34" charset="0"/>
              </a:rPr>
              <a:t>문서 등에 관한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캡션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필수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 /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설명 기입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선택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>
                <a:latin typeface="+mn-ea"/>
                <a:cs typeface="Arial" pitchFamily="34" charset="0"/>
              </a:rPr>
              <a:t> 그룹일 경우</a:t>
            </a:r>
            <a:r>
              <a:rPr lang="en-US" altLang="ko-KR" sz="800" b="1" dirty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>
                <a:latin typeface="+mn-ea"/>
                <a:cs typeface="Arial" pitchFamily="34" charset="0"/>
              </a:rPr>
              <a:t>개인 포트폴리오</a:t>
            </a:r>
            <a:r>
              <a:rPr lang="en-US" altLang="ko-KR" sz="800" b="1" dirty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>
                <a:latin typeface="+mn-ea"/>
                <a:cs typeface="Arial" pitchFamily="34" charset="0"/>
              </a:rPr>
              <a:t>그룹 포트폴리오 구성비율은 지원자가 판단하되 누구의 포트폴리오인지를 명확하게 명시</a:t>
            </a:r>
            <a:endParaRPr lang="en-US" altLang="ko-KR" sz="800" b="1" dirty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>
                <a:latin typeface="+mn-ea"/>
                <a:cs typeface="Arial" pitchFamily="34" charset="0"/>
              </a:rPr>
              <a:t>제출시 파일명 </a:t>
            </a:r>
            <a:r>
              <a:rPr lang="en-US" altLang="ko-KR" sz="800" b="1" dirty="0">
                <a:latin typeface="+mn-ea"/>
                <a:cs typeface="Arial" pitchFamily="34" charset="0"/>
              </a:rPr>
              <a:t>: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지원자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팀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명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포트폴리오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_ 2025 </a:t>
            </a:r>
            <a:r>
              <a:rPr lang="ko-KR" altLang="en-US" sz="8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인천 청년예술가 스튜디오 지원사업 입주 예술가 공모</a:t>
            </a:r>
            <a:endParaRPr lang="en-US" altLang="ko-KR" sz="800" b="1" dirty="0">
              <a:solidFill>
                <a:srgbClr val="0000FF"/>
              </a:solidFill>
              <a:latin typeface="+mn-ea"/>
              <a:cs typeface="Arial" pitchFamily="34" charset="0"/>
            </a:endParaRPr>
          </a:p>
        </p:txBody>
      </p:sp>
      <p:sp>
        <p:nvSpPr>
          <p:cNvPr id="12" name="부제목 2"/>
          <p:cNvSpPr txBox="1">
            <a:spLocks/>
          </p:cNvSpPr>
          <p:nvPr/>
        </p:nvSpPr>
        <p:spPr>
          <a:xfrm>
            <a:off x="798157" y="3933056"/>
            <a:ext cx="7226614" cy="2423782"/>
          </a:xfrm>
          <a:prstGeom prst="rect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작가명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(</a:t>
            </a:r>
            <a:r>
              <a:rPr kumimoji="0" lang="ko-KR" altLang="en-US" sz="2000" b="1" i="0" u="none" strike="noStrike" kern="1200" cap="none" spc="0" normalizeH="0" baseline="0" noProof="0" dirty="0" err="1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팀명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):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생년월일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지원분야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음악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연극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무용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기타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2743466" y="4013857"/>
            <a:ext cx="31149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 기입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 사용시 본명과 병기 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: 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단체의 경우 </a:t>
            </a:r>
            <a:r>
              <a:rPr lang="ko-KR" altLang="en-US" sz="1000" b="1" dirty="0" err="1">
                <a:solidFill>
                  <a:srgbClr val="0000FF"/>
                </a:solidFill>
              </a:rPr>
              <a:t>팀명</a:t>
            </a:r>
            <a:r>
              <a:rPr lang="en-US" altLang="ko-KR" sz="1000" b="1" dirty="0">
                <a:solidFill>
                  <a:srgbClr val="0000FF"/>
                </a:solidFill>
              </a:rPr>
              <a:t>(</a:t>
            </a:r>
            <a:r>
              <a:rPr lang="ko-KR" altLang="en-US" sz="1000" b="1" dirty="0">
                <a:solidFill>
                  <a:srgbClr val="0000FF"/>
                </a:solidFill>
              </a:rPr>
              <a:t>대표자 명</a:t>
            </a:r>
            <a:r>
              <a:rPr lang="en-US" altLang="ko-KR" sz="1000" b="1" dirty="0">
                <a:solidFill>
                  <a:srgbClr val="0000FF"/>
                </a:solidFill>
              </a:rPr>
              <a:t>) </a:t>
            </a:r>
            <a:r>
              <a:rPr lang="ko-KR" altLang="en-US" sz="1000" b="1" dirty="0">
                <a:solidFill>
                  <a:srgbClr val="0000FF"/>
                </a:solidFill>
              </a:rPr>
              <a:t>기입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198547" y="4644344"/>
            <a:ext cx="195277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생년월일 앞 </a:t>
            </a:r>
            <a:r>
              <a:rPr lang="en-US" altLang="ko-KR" sz="1000" b="1" dirty="0">
                <a:solidFill>
                  <a:srgbClr val="0000FF"/>
                </a:solidFill>
              </a:rPr>
              <a:t>6</a:t>
            </a:r>
            <a:r>
              <a:rPr lang="ko-KR" altLang="en-US" sz="1000" b="1" dirty="0">
                <a:solidFill>
                  <a:srgbClr val="0000FF"/>
                </a:solidFill>
              </a:rPr>
              <a:t>자리</a:t>
            </a:r>
            <a:r>
              <a:rPr lang="en-US" altLang="ko-KR" sz="1000" b="1" dirty="0">
                <a:solidFill>
                  <a:srgbClr val="0000FF"/>
                </a:solidFill>
              </a:rPr>
              <a:t> ex) 250407</a:t>
            </a:r>
            <a:endParaRPr lang="ko-KR" altLang="en-US" sz="1000" dirty="0"/>
          </a:p>
        </p:txBody>
      </p:sp>
      <p:sp>
        <p:nvSpPr>
          <p:cNvPr id="15" name="직사각형 14"/>
          <p:cNvSpPr/>
          <p:nvPr/>
        </p:nvSpPr>
        <p:spPr>
          <a:xfrm>
            <a:off x="1000421" y="5603486"/>
            <a:ext cx="1752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주요 활동 분야에 </a:t>
            </a:r>
            <a:r>
              <a:rPr lang="en-US" altLang="ko-KR" sz="1000" b="1" dirty="0">
                <a:solidFill>
                  <a:srgbClr val="0000FF"/>
                </a:solidFill>
              </a:rPr>
              <a:t>V </a:t>
            </a:r>
            <a:r>
              <a:rPr lang="ko-KR" altLang="en-US" sz="1000" b="1" dirty="0">
                <a:solidFill>
                  <a:srgbClr val="0000FF"/>
                </a:solidFill>
              </a:rPr>
              <a:t>체크</a:t>
            </a:r>
            <a:endParaRPr lang="ko-KR" altLang="en-US" sz="1000" dirty="0"/>
          </a:p>
        </p:txBody>
      </p:sp>
      <p:sp>
        <p:nvSpPr>
          <p:cNvPr id="16" name="슬라이드 번호 개체 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357298"/>
            <a:ext cx="6786610" cy="4422364"/>
          </a:xfrm>
          <a:prstGeom prst="rect">
            <a:avLst/>
          </a:prstGeom>
          <a:solidFill>
            <a:srgbClr val="C249FF"/>
          </a:solidFill>
          <a:ln w="6350">
            <a:solidFill>
              <a:srgbClr val="C249FF"/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작성 시 본 안내문구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보라색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박스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)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는 모두 삭제 후 제출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[</a:t>
            </a:r>
            <a:r>
              <a:rPr kumimoji="0" lang="ko-KR" altLang="en-US" b="1" dirty="0">
                <a:solidFill>
                  <a:schemeClr val="bg1"/>
                </a:solidFill>
                <a:latin typeface="+mn-ea"/>
              </a:rPr>
              <a:t>작성방법 안내 </a:t>
            </a: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– </a:t>
            </a:r>
            <a:r>
              <a:rPr kumimoji="0" lang="ko-KR" altLang="en-US" b="1" dirty="0">
                <a:solidFill>
                  <a:srgbClr val="0000FF"/>
                </a:solidFill>
                <a:latin typeface="+mn-ea"/>
              </a:rPr>
              <a:t>공연예술부문</a:t>
            </a:r>
            <a:r>
              <a:rPr kumimoji="0" lang="en-US" altLang="ko-KR" b="1" dirty="0">
                <a:solidFill>
                  <a:schemeClr val="bg1"/>
                </a:solidFill>
                <a:latin typeface="+mn-ea"/>
              </a:rPr>
              <a:t>]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b="1" dirty="0">
              <a:solidFill>
                <a:schemeClr val="bg1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※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표지포함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20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페이지 이내 작성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총 용량 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20MB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이내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</a:rPr>
              <a:t>),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</a:rPr>
              <a:t>자유형식</a:t>
            </a:r>
            <a:endParaRPr lang="en-US" altLang="ko-KR" sz="1200" b="1" dirty="0">
              <a:solidFill>
                <a:schemeClr val="bg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1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1.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주요 작품 이미지 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공연 사진 및 전경 등 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캡션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필수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]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작품명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세부장르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시연 또는 제작 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장소 등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작품 설명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2.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영상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공연 시연 기록 영상 등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 -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영상파일 직접 첨부 불가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- 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최대 </a:t>
            </a:r>
            <a:r>
              <a:rPr lang="en-US" altLang="ko-KR" sz="1200" b="1" u="sng" dirty="0">
                <a:solidFill>
                  <a:schemeClr val="tx1"/>
                </a:solidFill>
                <a:latin typeface="+mn-ea"/>
              </a:rPr>
              <a:t>5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점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URL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주소 기입 가능</a:t>
            </a:r>
            <a:endParaRPr lang="en-US" altLang="ko-KR" sz="1200" b="1" dirty="0">
              <a:solidFill>
                <a:schemeClr val="tx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 -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캡션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rgbClr val="0000FF"/>
                </a:solidFill>
                <a:latin typeface="+mn-ea"/>
              </a:rPr>
              <a:t>필수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]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dirty="0" err="1">
                <a:solidFill>
                  <a:srgbClr val="0000FF"/>
                </a:solidFill>
                <a:latin typeface="+mn-ea"/>
              </a:rPr>
              <a:t>작품명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세부장르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러닝타임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시연 또는 제작 연도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  <a:latin typeface="+mn-ea"/>
              </a:rPr>
              <a:t>링크 </a:t>
            </a:r>
            <a:r>
              <a:rPr lang="en-US" altLang="ko-KR" sz="1200" dirty="0">
                <a:solidFill>
                  <a:srgbClr val="0000FF"/>
                </a:solidFill>
                <a:latin typeface="+mn-ea"/>
              </a:rPr>
              <a:t>URL)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    ex) &lt;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인천아트플랫폼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&gt;, 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공연 실황</a:t>
            </a:r>
            <a:r>
              <a:rPr lang="en-US" altLang="ko-KR" sz="1100" dirty="0">
                <a:solidFill>
                  <a:schemeClr val="tx1"/>
                </a:solidFill>
                <a:latin typeface="+mn-ea"/>
              </a:rPr>
              <a:t>, 13:00:00, 2024 : www.inartplatform.kr/video/abc???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en-US" altLang="ko-KR" sz="1400" dirty="0">
                <a:solidFill>
                  <a:schemeClr val="tx1"/>
                </a:solidFill>
                <a:latin typeface="+mn-ea"/>
              </a:rPr>
              <a:t> </a:t>
            </a:r>
            <a:r>
              <a:rPr lang="ko-KR" altLang="en-US" sz="1200" b="1" u="sng" dirty="0">
                <a:solidFill>
                  <a:schemeClr val="tx1"/>
                </a:solidFill>
                <a:latin typeface="+mn-ea"/>
              </a:rPr>
              <a:t>작품 설명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]</a:t>
            </a: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>
                <a:solidFill>
                  <a:srgbClr val="0000FF"/>
                </a:solidFill>
                <a:latin typeface="+mn-ea"/>
              </a:rPr>
              <a:t>     </a:t>
            </a:r>
            <a:r>
              <a:rPr lang="en-US" altLang="ko-KR" sz="1200" b="1" u="sng" dirty="0">
                <a:solidFill>
                  <a:srgbClr val="0000FF"/>
                </a:solidFill>
                <a:latin typeface="+mn-ea"/>
              </a:rPr>
              <a:t>※ URL</a:t>
            </a:r>
            <a:r>
              <a:rPr lang="ko-KR" altLang="en-US" sz="1200" b="1" u="sng" dirty="0">
                <a:solidFill>
                  <a:srgbClr val="0000FF"/>
                </a:solidFill>
                <a:latin typeface="+mn-ea"/>
              </a:rPr>
              <a:t>의 경우</a:t>
            </a:r>
            <a:r>
              <a:rPr lang="en-US" altLang="ko-KR" sz="1200" b="1" u="sng" dirty="0">
                <a:solidFill>
                  <a:srgbClr val="0000FF"/>
                </a:solidFill>
                <a:latin typeface="+mn-ea"/>
              </a:rPr>
              <a:t>, PDF </a:t>
            </a:r>
            <a:r>
              <a:rPr lang="ko-KR" altLang="en-US" sz="1200" b="1" u="sng" dirty="0">
                <a:solidFill>
                  <a:srgbClr val="0000FF"/>
                </a:solidFill>
                <a:latin typeface="+mn-ea"/>
              </a:rPr>
              <a:t>변환 후 링크가 작동하는 지 필히 확인</a:t>
            </a: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252556"/>
      </p:ext>
    </p:extLst>
  </p:cSld>
  <p:clrMapOvr>
    <a:masterClrMapping/>
  </p:clrMapOvr>
</p:sld>
</file>

<file path=ppt/theme/theme1.xml><?xml version="1.0" encoding="utf-8"?>
<a:theme xmlns:a="http://schemas.openxmlformats.org/drawingml/2006/main" name="2025 인천아트플랫폼 예술창작공간 〈인천 청년예술가 스튜디오 지원사업〉  지원 신청- 시각예술부문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356</Words>
  <Application>Microsoft Office PowerPoint</Application>
  <PresentationFormat>화면 슬라이드 쇼(4:3)</PresentationFormat>
  <Paragraphs>37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맑은 고딕 (본문)</vt:lpstr>
      <vt:lpstr>Arial</vt:lpstr>
      <vt:lpstr>Calibri</vt:lpstr>
      <vt:lpstr>2025 인천아트플랫폼 예술창작공간 〈인천 청년예술가 스튜디오 지원사업〉  지원 신청- 시각예술부문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인천생활문화센터 칠통마당</dc:creator>
  <cp:lastModifiedBy>kyungmin kim</cp:lastModifiedBy>
  <cp:revision>24</cp:revision>
  <dcterms:created xsi:type="dcterms:W3CDTF">2023-02-17T10:46:44Z</dcterms:created>
  <dcterms:modified xsi:type="dcterms:W3CDTF">2025-03-28T09:34:36Z</dcterms:modified>
</cp:coreProperties>
</file>